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8" r:id="rId4"/>
  </p:sldMasterIdLst>
  <p:notesMasterIdLst>
    <p:notesMasterId r:id="rId6"/>
  </p:notesMasterIdLst>
  <p:handoutMasterIdLst>
    <p:handoutMasterId r:id="rId7"/>
  </p:handoutMasterIdLst>
  <p:sldIdLst>
    <p:sldId id="410" r:id="rId5"/>
  </p:sldIdLst>
  <p:sldSz cx="12192000" cy="685800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ng, Ilona" initials="LI" lastIdx="1" clrIdx="0">
    <p:extLst>
      <p:ext uri="{19B8F6BF-5375-455C-9EA6-DF929625EA0E}">
        <p15:presenceInfo xmlns:p15="http://schemas.microsoft.com/office/powerpoint/2012/main" userId="Lang, Ilo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5FA8"/>
    <a:srgbClr val="656668"/>
    <a:srgbClr val="91BBE6"/>
    <a:srgbClr val="6B6C6E"/>
    <a:srgbClr val="94BEE7"/>
    <a:srgbClr val="14436E"/>
    <a:srgbClr val="0F69AE"/>
    <a:srgbClr val="1E65A5"/>
    <a:srgbClr val="0057A4"/>
    <a:srgbClr val="E8F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51" autoAdjust="0"/>
  </p:normalViewPr>
  <p:slideViewPr>
    <p:cSldViewPr snapToGrid="0">
      <p:cViewPr varScale="1">
        <p:scale>
          <a:sx n="101" d="100"/>
          <a:sy n="101" d="100"/>
        </p:scale>
        <p:origin x="87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88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A09424CF-374D-4DB9-A224-611FC99262AB}" type="datetimeFigureOut">
              <a:rPr lang="de-DE" altLang="de-DE"/>
              <a:pPr/>
              <a:t>07.09.2023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9E45BC1C-5D44-4A5E-B7D9-41B2281F5F68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260163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0164376-E4E8-41E9-8B96-FBA5C51A6EA2}" type="datetimeFigureOut">
              <a:rPr lang="de-DE" altLang="de-DE"/>
              <a:pPr/>
              <a:t>07.09.2023</a:t>
            </a:fld>
            <a:endParaRPr lang="de-DE" alt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3F448F2-7F36-4624-BCCB-9FA7A13CF1AF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53018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_Aufzählung_ohne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26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159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215900" algn="l"/>
        </a:tabLst>
        <a:defRPr kern="12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1pPr>
      <a:lvl2pPr marL="431800" indent="-2159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4318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2pPr>
      <a:lvl3pPr marL="6477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6477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3pPr>
      <a:lvl4pPr marL="8636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8636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4pPr>
      <a:lvl5pPr marL="863600" indent="-215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89535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56FBA22-CB69-692B-62F8-3EF4F09EFD0E}"/>
              </a:ext>
            </a:extLst>
          </p:cNvPr>
          <p:cNvGrpSpPr/>
          <p:nvPr/>
        </p:nvGrpSpPr>
        <p:grpSpPr>
          <a:xfrm>
            <a:off x="1293407" y="846611"/>
            <a:ext cx="9495043" cy="5116733"/>
            <a:chOff x="1293407" y="846611"/>
            <a:chExt cx="9495043" cy="5116733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3044" y="1127609"/>
              <a:ext cx="4221250" cy="4484968"/>
            </a:xfrm>
            <a:prstGeom prst="rect">
              <a:avLst/>
            </a:prstGeom>
          </p:spPr>
        </p:pic>
        <p:sp>
          <p:nvSpPr>
            <p:cNvPr id="116" name="Ellipse 115"/>
            <p:cNvSpPr/>
            <p:nvPr/>
          </p:nvSpPr>
          <p:spPr>
            <a:xfrm>
              <a:off x="8083862" y="4327133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9145852" y="2608206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083862" y="949653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1382957" y="2672275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2442462" y="4327133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2446759" y="947500"/>
              <a:ext cx="1553494" cy="1553494"/>
            </a:xfrm>
            <a:prstGeom prst="ellipse">
              <a:avLst/>
            </a:prstGeom>
            <a:solidFill>
              <a:srgbClr val="0F69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9060372" y="2510627"/>
              <a:ext cx="1728078" cy="1718927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err="1">
                  <a:solidFill>
                    <a:schemeClr val="bg1"/>
                  </a:solidFill>
                </a:rPr>
                <a:t>Production</a:t>
              </a:r>
              <a:endParaRPr lang="de-DE" sz="12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Upload </a:t>
              </a:r>
              <a:r>
                <a:rPr lang="de-DE" sz="1200" dirty="0" err="1">
                  <a:solidFill>
                    <a:schemeClr val="bg1"/>
                  </a:solidFill>
                </a:rPr>
                <a:t>metadata</a:t>
              </a:r>
              <a:r>
                <a:rPr lang="de-DE" sz="1200" dirty="0">
                  <a:solidFill>
                    <a:schemeClr val="bg1"/>
                  </a:solidFill>
                </a:rPr>
                <a:t> and </a:t>
              </a:r>
              <a:r>
                <a:rPr lang="de-DE" sz="1200" dirty="0" err="1">
                  <a:solidFill>
                    <a:schemeClr val="bg1"/>
                  </a:solidFill>
                </a:rPr>
                <a:t>data</a:t>
              </a:r>
              <a:r>
                <a:rPr lang="de-DE" sz="1200" dirty="0">
                  <a:solidFill>
                    <a:schemeClr val="bg1"/>
                  </a:solidFill>
                </a:rPr>
                <a:t> (</a:t>
              </a:r>
              <a:r>
                <a:rPr lang="de-DE" sz="1200" dirty="0" err="1">
                  <a:solidFill>
                    <a:schemeClr val="bg1"/>
                  </a:solidFill>
                </a:rPr>
                <a:t>automatically</a:t>
              </a:r>
              <a:r>
                <a:rPr lang="de-DE" sz="1200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29" name="Ellipse 28"/>
            <p:cNvSpPr/>
            <p:nvPr/>
          </p:nvSpPr>
          <p:spPr>
            <a:xfrm>
              <a:off x="7974392" y="4229553"/>
              <a:ext cx="1728078" cy="1718927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</a:rPr>
                <a:t>Analysis</a:t>
              </a:r>
            </a:p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Download </a:t>
              </a:r>
              <a:r>
                <a:rPr lang="de-DE" sz="1200" dirty="0" err="1">
                  <a:solidFill>
                    <a:schemeClr val="bg1"/>
                  </a:solidFill>
                </a:rPr>
                <a:t>project</a:t>
              </a:r>
              <a:r>
                <a:rPr lang="de-DE" sz="1200" dirty="0">
                  <a:solidFill>
                    <a:schemeClr val="bg1"/>
                  </a:solidFill>
                </a:rPr>
                <a:t> </a:t>
              </a:r>
              <a:r>
                <a:rPr lang="de-DE" sz="1200" dirty="0" err="1">
                  <a:solidFill>
                    <a:schemeClr val="bg1"/>
                  </a:solidFill>
                </a:rPr>
                <a:t>data</a:t>
              </a:r>
              <a:r>
                <a:rPr lang="de-DE" sz="1200" dirty="0">
                  <a:solidFill>
                    <a:schemeClr val="bg1"/>
                  </a:solidFill>
                </a:rPr>
                <a:t> (</a:t>
              </a:r>
              <a:r>
                <a:rPr lang="de-DE" sz="1200" dirty="0" err="1">
                  <a:solidFill>
                    <a:schemeClr val="bg1"/>
                  </a:solidFill>
                </a:rPr>
                <a:t>automatically</a:t>
              </a:r>
              <a:r>
                <a:rPr lang="de-DE" sz="1200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7996570" y="846611"/>
              <a:ext cx="1728078" cy="1718927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</a:rPr>
                <a:t>Plan</a:t>
              </a:r>
            </a:p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Plan </a:t>
              </a:r>
              <a:r>
                <a:rPr lang="de-DE" sz="1200" dirty="0" err="1">
                  <a:solidFill>
                    <a:schemeClr val="bg1"/>
                  </a:solidFill>
                </a:rPr>
                <a:t>project</a:t>
              </a:r>
              <a:r>
                <a:rPr lang="de-DE" sz="1200" dirty="0">
                  <a:solidFill>
                    <a:schemeClr val="bg1"/>
                  </a:solidFill>
                </a:rPr>
                <a:t> (</a:t>
              </a:r>
              <a:r>
                <a:rPr lang="de-DE" sz="1200" dirty="0" err="1">
                  <a:solidFill>
                    <a:schemeClr val="bg1"/>
                  </a:solidFill>
                </a:rPr>
                <a:t>meta</a:t>
              </a:r>
              <a:r>
                <a:rPr lang="de-DE" sz="1200" dirty="0">
                  <a:solidFill>
                    <a:schemeClr val="bg1"/>
                  </a:solidFill>
                </a:rPr>
                <a:t>)</a:t>
              </a:r>
              <a:r>
                <a:rPr lang="de-DE" sz="1200" dirty="0" err="1">
                  <a:solidFill>
                    <a:schemeClr val="bg1"/>
                  </a:solidFill>
                </a:rPr>
                <a:t>data</a:t>
              </a:r>
              <a:r>
                <a:rPr lang="de-DE" sz="1200" dirty="0">
                  <a:solidFill>
                    <a:schemeClr val="bg1"/>
                  </a:solidFill>
                </a:rPr>
                <a:t> &amp; </a:t>
              </a:r>
            </a:p>
            <a:p>
              <a:pPr algn="ctr"/>
              <a:r>
                <a:rPr lang="de-DE" sz="1200" dirty="0" err="1">
                  <a:solidFill>
                    <a:schemeClr val="bg1"/>
                  </a:solidFill>
                </a:rPr>
                <a:t>invite</a:t>
              </a:r>
              <a:r>
                <a:rPr lang="de-DE" sz="1200" dirty="0">
                  <a:solidFill>
                    <a:schemeClr val="bg1"/>
                  </a:solidFill>
                </a:rPr>
                <a:t> </a:t>
              </a:r>
              <a:r>
                <a:rPr lang="de-DE" sz="1200" dirty="0" err="1">
                  <a:solidFill>
                    <a:schemeClr val="bg1"/>
                  </a:solidFill>
                </a:rPr>
                <a:t>project</a:t>
              </a:r>
              <a:r>
                <a:rPr lang="de-DE" sz="1200" dirty="0">
                  <a:solidFill>
                    <a:schemeClr val="bg1"/>
                  </a:solidFill>
                </a:rPr>
                <a:t> </a:t>
              </a:r>
              <a:r>
                <a:rPr lang="de-DE" sz="1200" dirty="0" err="1">
                  <a:solidFill>
                    <a:schemeClr val="bg1"/>
                  </a:solidFill>
                </a:rPr>
                <a:t>team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11" name="Gruppieren 10"/>
            <p:cNvGrpSpPr/>
            <p:nvPr/>
          </p:nvGrpSpPr>
          <p:grpSpPr>
            <a:xfrm flipH="1">
              <a:off x="1293407" y="866323"/>
              <a:ext cx="2791880" cy="5097021"/>
              <a:chOff x="5579328" y="701298"/>
              <a:chExt cx="2791880" cy="5097021"/>
            </a:xfrm>
            <a:noFill/>
          </p:grpSpPr>
          <p:sp>
            <p:nvSpPr>
              <p:cNvPr id="37" name="Ellipse 36"/>
              <p:cNvSpPr/>
              <p:nvPr/>
            </p:nvSpPr>
            <p:spPr>
              <a:xfrm>
                <a:off x="6643130" y="2360465"/>
                <a:ext cx="1728078" cy="1718927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</a:rPr>
                  <a:t>Access</a:t>
                </a:r>
              </a:p>
              <a:p>
                <a:pPr algn="ctr"/>
                <a:r>
                  <a:rPr lang="de-DE" sz="1200" dirty="0">
                    <a:solidFill>
                      <a:schemeClr val="bg1"/>
                    </a:solidFill>
                  </a:rPr>
                  <a:t>Share PID(s) &amp;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invite</a:t>
                </a:r>
                <a:r>
                  <a:rPr lang="de-DE" sz="1200" dirty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externals</a:t>
                </a:r>
                <a:r>
                  <a:rPr lang="de-DE" sz="1200" dirty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to</a:t>
                </a:r>
                <a:r>
                  <a:rPr lang="de-DE" sz="1200" dirty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the</a:t>
                </a:r>
                <a:r>
                  <a:rPr lang="de-DE" sz="1200" dirty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project</a:t>
                </a:r>
                <a:endParaRPr lang="de-DE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5579328" y="4079392"/>
                <a:ext cx="1728078" cy="1718927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err="1">
                    <a:solidFill>
                      <a:schemeClr val="bg1"/>
                    </a:solidFill>
                  </a:rPr>
                  <a:t>Preservation</a:t>
                </a:r>
                <a:endParaRPr lang="de-DE" sz="1200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de-DE" sz="1200" dirty="0">
                    <a:solidFill>
                      <a:schemeClr val="bg1"/>
                    </a:solidFill>
                  </a:rPr>
                  <a:t>Archive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data</a:t>
                </a:r>
                <a:r>
                  <a:rPr lang="de-DE" sz="1200" dirty="0">
                    <a:solidFill>
                      <a:schemeClr val="bg1"/>
                    </a:solidFill>
                  </a:rPr>
                  <a:t> and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metadata</a:t>
                </a:r>
                <a:r>
                  <a:rPr lang="de-DE" sz="1200" dirty="0">
                    <a:solidFill>
                      <a:schemeClr val="bg1"/>
                    </a:solidFill>
                  </a:rPr>
                  <a:t> (10 </a:t>
                </a:r>
                <a:r>
                  <a:rPr lang="de-DE" sz="1200" dirty="0" err="1">
                    <a:solidFill>
                      <a:schemeClr val="bg1"/>
                    </a:solidFill>
                  </a:rPr>
                  <a:t>yrs</a:t>
                </a:r>
                <a:r>
                  <a:rPr lang="de-DE" sz="12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5579328" y="701298"/>
                <a:ext cx="1728078" cy="1718927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Re-Use</a:t>
                </a:r>
              </a:p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Find data via internal metadata-search function</a:t>
                </a:r>
              </a:p>
            </p:txBody>
          </p:sp>
        </p:grpSp>
        <p:grpSp>
          <p:nvGrpSpPr>
            <p:cNvPr id="34" name="Gruppieren 33"/>
            <p:cNvGrpSpPr/>
            <p:nvPr/>
          </p:nvGrpSpPr>
          <p:grpSpPr>
            <a:xfrm>
              <a:off x="5305465" y="2601031"/>
              <a:ext cx="1538118" cy="1538118"/>
              <a:chOff x="5231864" y="2641073"/>
              <a:chExt cx="1250599" cy="1250599"/>
            </a:xfrm>
          </p:grpSpPr>
          <p:sp>
            <p:nvSpPr>
              <p:cNvPr id="35" name="Ellipse 34"/>
              <p:cNvSpPr/>
              <p:nvPr/>
            </p:nvSpPr>
            <p:spPr>
              <a:xfrm>
                <a:off x="5231864" y="2641073"/>
                <a:ext cx="1250599" cy="12505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6" name="Grafik 35"/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49238" y="3035692"/>
                <a:ext cx="1015849" cy="4613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18392492"/>
      </p:ext>
    </p:extLst>
  </p:cSld>
  <p:clrMapOvr>
    <a:masterClrMapping/>
  </p:clrMapOvr>
</p:sld>
</file>

<file path=ppt/theme/theme1.xml><?xml version="1.0" encoding="utf-8"?>
<a:theme xmlns:a="http://schemas.openxmlformats.org/drawingml/2006/main" name="Präsentation_Master_RWTH_Institute_16zu9">
  <a:themeElements>
    <a:clrScheme name="RWTH Farben">
      <a:dk1>
        <a:sysClr val="windowText" lastClr="000000"/>
      </a:dk1>
      <a:lt1>
        <a:sysClr val="window" lastClr="FFFFFF"/>
      </a:lt1>
      <a:dk2>
        <a:srgbClr val="00549F"/>
      </a:dk2>
      <a:lt2>
        <a:srgbClr val="8EBAE5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612158"/>
      </a:hlink>
      <a:folHlink>
        <a:srgbClr val="7A6FA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Verwaltung_ohne_addin_16zu9.pot [Kompatibilitätsmodus]" id="{12157BE7-C41B-4251-A630-7876F5189DEC}" vid="{D5CAF79C-9B5F-40C2-AC3C-45C714C492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A0A0189AC7BB2428972DEE214838EF2" ma:contentTypeVersion="13" ma:contentTypeDescription="Ein neues Dokument erstellen." ma:contentTypeScope="" ma:versionID="6084e3c3a83b668f2a4131ab3163e646">
  <xsd:schema xmlns:xsd="http://www.w3.org/2001/XMLSchema" xmlns:xs="http://www.w3.org/2001/XMLSchema" xmlns:p="http://schemas.microsoft.com/office/2006/metadata/properties" xmlns:ns2="281ad69d-ddea-4d71-bc3f-ad1fb2b0d258" xmlns:ns3="2f65e0f6-bc00-4746-aa67-6fa2681ebc9c" xmlns:ns4="47f48533-21c4-4c16-b780-107cdfed66a9" targetNamespace="http://schemas.microsoft.com/office/2006/metadata/properties" ma:root="true" ma:fieldsID="54631a15b964f01cf715feb157035545" ns2:_="" ns3:_="" ns4:_="">
    <xsd:import namespace="281ad69d-ddea-4d71-bc3f-ad1fb2b0d258"/>
    <xsd:import namespace="2f65e0f6-bc00-4746-aa67-6fa2681ebc9c"/>
    <xsd:import namespace="47f48533-21c4-4c16-b780-107cdfed66a9"/>
    <xsd:element name="properties">
      <xsd:complexType>
        <xsd:sequence>
          <xsd:element name="documentManagement">
            <xsd:complexType>
              <xsd:all>
                <xsd:element ref="ns2:Modul" minOccurs="0"/>
                <xsd:element ref="ns3:Thema" minOccurs="0"/>
                <xsd:element ref="ns2:Autor" minOccurs="0"/>
                <xsd:element ref="ns2:Beschreibung" minOccurs="0"/>
                <xsd:element ref="ns2:Projektmanagement" minOccurs="0"/>
                <xsd:element ref="ns2:UseCase" minOccurs="0"/>
                <xsd:element ref="ns2:Kooperationszusammenhang" minOccurs="0"/>
                <xsd:element ref="ns2:Workshop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1ad69d-ddea-4d71-bc3f-ad1fb2b0d258" elementFormDefault="qualified">
    <xsd:import namespace="http://schemas.microsoft.com/office/2006/documentManagement/types"/>
    <xsd:import namespace="http://schemas.microsoft.com/office/infopath/2007/PartnerControls"/>
    <xsd:element name="Modul" ma:index="2" nillable="true" ma:displayName="Modul" ma:internalName="Modul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ratung und Weiterbildung"/>
                    <xsd:enumeration value="Awareness und Akzeptanz"/>
                    <xsd:enumeration value="Kooperationen und Partnerschaften"/>
                    <xsd:enumeration value="Leitbilderarbeitung"/>
                    <xsd:enumeration value="Technische Unterstützung"/>
                    <xsd:enumeration value="Sonstiges"/>
                    <xsd:enumeration value="FDM Themen Workshop"/>
                    <xsd:enumeration value="NFDI"/>
                  </xsd:restriction>
                </xsd:simpleType>
              </xsd:element>
            </xsd:sequence>
          </xsd:extension>
        </xsd:complexContent>
      </xsd:complexType>
    </xsd:element>
    <xsd:element name="Autor" ma:index="4" nillable="true" ma:displayName="Autor*innen" ma:list="UserInfo" ma:SharePointGroup="0" ma:internalName="Autor" ma:readOnly="false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eschreibung" ma:index="5" nillable="true" ma:displayName="Beschreibung" ma:internalName="Beschreibung">
      <xsd:simpleType>
        <xsd:restriction base="dms:Note">
          <xsd:maxLength value="255"/>
        </xsd:restriction>
      </xsd:simpleType>
    </xsd:element>
    <xsd:element name="Projektmanagement" ma:index="6" nillable="true" ma:displayName="Projektmanagement" ma:default="0" ma:internalName="Projektmanagement">
      <xsd:simpleType>
        <xsd:restriction base="dms:Boolean"/>
      </xsd:simpleType>
    </xsd:element>
    <xsd:element name="UseCase" ma:index="7" nillable="true" ma:displayName="UseCase" ma:format="Dropdown" ma:internalName="UseCase">
      <xsd:simpleType>
        <xsd:restriction base="dms:Choice">
          <xsd:enumeration value="IfP (Prof. Wiese)"/>
          <xsd:enumeration value="IEHK (Dr. Prahl)"/>
          <xsd:enumeration value="SFB985 (Prof. Richtering)"/>
          <xsd:enumeration value="ITT (Prof. Bardow)"/>
          <xsd:enumeration value="Medizinische Informatik (Prof. Deserno)"/>
          <xsd:enumeration value="ITV/JARA-HPC (Prof. Pitsch)"/>
        </xsd:restriction>
      </xsd:simpleType>
    </xsd:element>
    <xsd:element name="Kooperationszusammenhang" ma:index="8" nillable="true" ma:displayName="Organisation" ma:format="Dropdown" ma:internalName="Kooperationszusammenhang">
      <xsd:simpleType>
        <xsd:restriction base="dms:Choice">
          <xsd:enumeration value="DV-ISA"/>
          <xsd:enumeration value="DINI/Nestor"/>
          <xsd:enumeration value="RDA"/>
          <xsd:enumeration value="HRK"/>
        </xsd:restriction>
      </xsd:simpleType>
    </xsd:element>
    <xsd:element name="Workshop" ma:index="9" nillable="true" ma:displayName="Termin/Veranstaltung" ma:default="[today]" ma:format="DateOnly" ma:internalName="Workshop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65e0f6-bc00-4746-aa67-6fa2681ebc9c" elementFormDefault="qualified">
    <xsd:import namespace="http://schemas.microsoft.com/office/2006/documentManagement/types"/>
    <xsd:import namespace="http://schemas.microsoft.com/office/infopath/2007/PartnerControls"/>
    <xsd:element name="Thema" ma:index="3" nillable="true" ma:displayName="Thema" ma:internalName="Them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chtliche Fragen"/>
                    <xsd:enumeration value="Protokoll"/>
                    <xsd:enumeration value="Präsentation"/>
                    <xsd:enumeration value="best practices"/>
                    <xsd:enumeration value="Anträge"/>
                    <xsd:enumeration value="Webseite"/>
                    <xsd:enumeration value="Ressourcen"/>
                    <xsd:enumeration value="Grundlagen"/>
                    <xsd:enumeration value="Metadaten &amp; persönl. Datenmanagement"/>
                    <xsd:enumeration value="Datenmanagementpläne"/>
                    <xsd:enumeration value="Publikation &amp; Recherche"/>
                    <xsd:enumeration value="Zusammenarbeit"/>
                    <xsd:enumeration value="Archivierung"/>
                    <xsd:enumeration value="Reporting"/>
                    <xsd:enumeration value="UNEKE"/>
                    <xsd:enumeration value="NFDI"/>
                    <xsd:enumeration value="Wissensmanagement"/>
                    <xsd:enumeration value="Poster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48533-21c4-4c16-b780-107cdfed66a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UseCase xmlns="281ad69d-ddea-4d71-bc3f-ad1fb2b0d258" xsi:nil="true"/>
    <Kooperationszusammenhang xmlns="281ad69d-ddea-4d71-bc3f-ad1fb2b0d258" xsi:nil="true"/>
    <Modul xmlns="281ad69d-ddea-4d71-bc3f-ad1fb2b0d258">
      <Value>Beratung und Weiterbildung</Value>
    </Modul>
    <Autor xmlns="281ad69d-ddea-4d71-bc3f-ad1fb2b0d258">
      <UserInfo>
        <DisplayName>i:0#.w|campus\tz250725</DisplayName>
        <AccountId>387</AccountId>
        <AccountType/>
      </UserInfo>
    </Autor>
    <Thema xmlns="2f65e0f6-bc00-4746-aa67-6fa2681ebc9c">
      <Value>Präsentation</Value>
    </Thema>
    <Beschreibung xmlns="281ad69d-ddea-4d71-bc3f-ad1fb2b0d258" xsi:nil="true"/>
    <Workshop xmlns="281ad69d-ddea-4d71-bc3f-ad1fb2b0d258">2022-10-18T22:00:00+00:00</Workshop>
    <Projektmanagement xmlns="281ad69d-ddea-4d71-bc3f-ad1fb2b0d258">false</Projektmanagement>
  </documentManagement>
</p:properties>
</file>

<file path=customXml/itemProps1.xml><?xml version="1.0" encoding="utf-8"?>
<ds:datastoreItem xmlns:ds="http://schemas.openxmlformats.org/officeDocument/2006/customXml" ds:itemID="{0AC9034F-62F0-414E-A5F4-BA28D92A86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C09CC-B985-4A8C-8349-EA15E6B8BB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1ad69d-ddea-4d71-bc3f-ad1fb2b0d258"/>
    <ds:schemaRef ds:uri="2f65e0f6-bc00-4746-aa67-6fa2681ebc9c"/>
    <ds:schemaRef ds:uri="47f48533-21c4-4c16-b780-107cdfed66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0B67BE-C5AF-432B-B4AD-D085BC857422}">
  <ds:schemaRefs>
    <ds:schemaRef ds:uri="281ad69d-ddea-4d71-bc3f-ad1fb2b0d258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2f65e0f6-bc00-4746-aa67-6fa2681ebc9c"/>
    <ds:schemaRef ds:uri="http://schemas.microsoft.com/office/2006/metadata/properties"/>
    <ds:schemaRef ds:uri="http://purl.org/dc/terms/"/>
    <ds:schemaRef ds:uri="47f48533-21c4-4c16-b780-107cdfed66a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Präsentation_Master_RWTH_Institute_16zu9</Template>
  <TotalTime>0</TotalTime>
  <Words>54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Wingdings</vt:lpstr>
      <vt:lpstr>Präsentation_Master_RWTH_Institute_16zu9</vt:lpstr>
      <vt:lpstr>PowerPoint Presentation</vt:lpstr>
    </vt:vector>
  </TitlesOfParts>
  <Company>ZHV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2022-10-19 Coscine FDM II Modul</dc:title>
  <dc:creator>Lang@itc.rwth-aachen.de</dc:creator>
  <cp:lastModifiedBy>Marius Politze</cp:lastModifiedBy>
  <cp:revision>632</cp:revision>
  <dcterms:created xsi:type="dcterms:W3CDTF">2020-05-22T06:15:08Z</dcterms:created>
  <dcterms:modified xsi:type="dcterms:W3CDTF">2023-09-07T14:48:43Z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0x0101005A0A0189AC7BB2428972DEE214838EF2</vt:lpwstr>
  </property>
</Properties>
</file>